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2" r:id="rId9"/>
    <p:sldId id="270" r:id="rId10"/>
    <p:sldId id="271" r:id="rId11"/>
    <p:sldId id="265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b="1"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Ruth</a:t>
            </a:r>
            <a:r>
              <a:rPr lang="en-US" dirty="0" err="1"/>
              <a:t>v</a:t>
            </a:r>
            <a:r>
              <a:rPr dirty="0" err="1"/>
              <a:t>ic</a:t>
            </a:r>
            <a:r>
              <a:rPr dirty="0"/>
              <a:t>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230F-865D-4586-9FFD-E3E00FA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3"/>
            <a:ext cx="9906000" cy="1478572"/>
          </a:xfrm>
        </p:spPr>
        <p:txBody>
          <a:bodyPr/>
          <a:lstStyle/>
          <a:p>
            <a:r>
              <a:rPr lang="en-US" b="1" dirty="0"/>
              <a:t>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E2E9B-EBF5-4538-933E-E4458579D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Created a Unity scene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Vuforia image modelling</a:t>
            </a:r>
          </a:p>
          <a:p>
            <a:pPr>
              <a:lnSpc>
                <a:spcPct val="100000"/>
              </a:lnSpc>
            </a:pPr>
            <a:r>
              <a:rPr lang="en-US" dirty="0"/>
              <a:t>Created own markers to display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varied categories of furniture</a:t>
            </a:r>
          </a:p>
          <a:p>
            <a:pPr>
              <a:lnSpc>
                <a:spcPct val="100000"/>
              </a:lnSpc>
            </a:pPr>
            <a:r>
              <a:rPr lang="en-US" dirty="0"/>
              <a:t> 3D – models of furniture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500E-D1B2-48FA-BEC1-F7DB6ADC4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3727176"/>
            <a:ext cx="2483676" cy="302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DF052-D381-4FA8-82D0-BFEF7256A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457200"/>
            <a:ext cx="2483676" cy="3170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6D951-71E8-4897-AFA5-4F4EE6D68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3707297"/>
            <a:ext cx="2178395" cy="3041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C9D-5885-49F7-BEC8-0208052DEA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442494"/>
            <a:ext cx="2178395" cy="31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11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4" y="327514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Future Work</a:t>
            </a:r>
            <a:endParaRPr b="1" dirty="0"/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200"/>
            <a:ext cx="9906001" cy="354171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 time 3D image modelling </a:t>
            </a:r>
          </a:p>
          <a:p>
            <a:r>
              <a:rPr lang="en-US" dirty="0"/>
              <a:t>Sharing the results/content between unity and Android</a:t>
            </a:r>
          </a:p>
          <a:p>
            <a:r>
              <a:rPr lang="en-US" dirty="0"/>
              <a:t>Speech to text search </a:t>
            </a:r>
          </a:p>
          <a:p>
            <a:r>
              <a:rPr lang="en-US" dirty="0"/>
              <a:t>Including other categories of products – One Shopping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273BA-9CF7-4531-B8ED-BFA576429EA6}"/>
              </a:ext>
            </a:extLst>
          </p:cNvPr>
          <p:cNvSpPr txBox="1">
            <a:spLocks/>
          </p:cNvSpPr>
          <p:nvPr/>
        </p:nvSpPr>
        <p:spPr>
          <a:xfrm>
            <a:off x="4285492" y="4942583"/>
            <a:ext cx="2612265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r>
              <a:rPr lang="en-US" b="1" dirty="0"/>
              <a:t>Thank you</a:t>
            </a:r>
          </a:p>
          <a:p>
            <a:pPr algn="r" hangingPunct="1"/>
            <a:r>
              <a:rPr lang="en-US" sz="2000" b="1" i="1" dirty="0"/>
              <a:t> - Team 11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  <a:endParaRPr lang="en-US" dirty="0"/>
          </a:p>
          <a:p>
            <a:pPr>
              <a:lnSpc>
                <a:spcPct val="108000"/>
              </a:lnSpc>
              <a:defRPr sz="2200"/>
            </a:pPr>
            <a:r>
              <a:rPr lang="en-US" dirty="0"/>
              <a:t>Vuforia for image database modelling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02D1-850B-4CAA-B12C-92E1607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And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86E5-642B-43D2-B461-43A768CF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</p:spPr>
        <p:txBody>
          <a:bodyPr>
            <a:normAutofit/>
          </a:bodyPr>
          <a:lstStyle/>
          <a:p>
            <a:pPr marL="160420" indent="-160420" hangingPunct="1">
              <a:buSzPct val="100000"/>
            </a:pPr>
            <a:r>
              <a:rPr lang="en-US" dirty="0"/>
              <a:t>New Users can register to the App.</a:t>
            </a:r>
          </a:p>
          <a:p>
            <a:pPr marL="160420" indent="-160420" hangingPunct="1">
              <a:buSzPct val="100000"/>
            </a:pPr>
            <a:r>
              <a:rPr lang="en-US" dirty="0"/>
              <a:t>Existing User can login using registered 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Email ID.</a:t>
            </a:r>
          </a:p>
          <a:p>
            <a:pPr marL="160420" indent="-160420" hangingPunct="1">
              <a:buSzPct val="100000"/>
            </a:pPr>
            <a:r>
              <a:rPr lang="en-US" dirty="0"/>
              <a:t>Optional login option to the user using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Twitter Credentials.</a:t>
            </a:r>
          </a:p>
          <a:p>
            <a:pPr hangingPunct="1"/>
            <a:r>
              <a:rPr lang="en-US" dirty="0"/>
              <a:t>Firebase is used for Authentication as </a:t>
            </a:r>
          </a:p>
          <a:p>
            <a:pPr marL="0" indent="0" hangingPunct="1">
              <a:buNone/>
            </a:pPr>
            <a:r>
              <a:rPr lang="en-US" dirty="0"/>
              <a:t>   well as storage.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816E8-4AF5-4EE4-9997-E27870DB4FE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5934508" cy="163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C6147AD-009E-4B09-903D-47094194F071}"/>
              </a:ext>
            </a:extLst>
          </p:cNvPr>
          <p:cNvSpPr txBox="1">
            <a:spLocks/>
          </p:cNvSpPr>
          <p:nvPr/>
        </p:nvSpPr>
        <p:spPr>
          <a:xfrm>
            <a:off x="1141408" y="2249484"/>
            <a:ext cx="5934514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731519" marR="0" indent="-274319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17145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21717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26778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31350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35922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40494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marL="160420" indent="-160420" hangingPunct="1">
              <a:buSzPct val="100000"/>
            </a:pP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82B1E39-81F0-41E1-A33E-43D3E66E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3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49EFB2A-0339-41AC-AD16-78D9B38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6"/>
            <a:ext cx="2394473" cy="3941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27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130-D3D6-4065-B8D3-DDFDC624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C273-BB37-4510-ADE5-5C02FED4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User has the following options:</a:t>
            </a:r>
          </a:p>
          <a:p>
            <a:pPr marL="541421" lvl="1" indent="-160420">
              <a:buSzPct val="100000"/>
            </a:pPr>
            <a:r>
              <a:rPr lang="en-US" dirty="0"/>
              <a:t>Click Image using Camera</a:t>
            </a:r>
          </a:p>
          <a:p>
            <a:pPr marL="541421" lvl="1" indent="-160420">
              <a:buSzPct val="100000"/>
            </a:pPr>
            <a:r>
              <a:rPr lang="en-US" dirty="0"/>
              <a:t>Import existing image from the gallery</a:t>
            </a:r>
          </a:p>
          <a:p>
            <a:pPr marL="541421" lvl="1" indent="-160420">
              <a:buSzPct val="100000"/>
            </a:pPr>
            <a:r>
              <a:rPr lang="en-US" dirty="0"/>
              <a:t>Skip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Analyze the uploaded image</a:t>
            </a:r>
          </a:p>
          <a:p>
            <a:pPr marL="541421" lvl="1" indent="-160420">
              <a:buSzPct val="100000"/>
            </a:pPr>
            <a:r>
              <a:rPr lang="en-US" dirty="0"/>
              <a:t>Shop for the product using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Google Vision is used to analyze the uploaded image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8B06BA3-171E-41E2-9599-14BD8A26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6020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9E3-A1A1-4E06-B83D-1A6ED3BB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8579"/>
            <a:ext cx="9906000" cy="1478572"/>
          </a:xfrm>
        </p:spPr>
        <p:txBody>
          <a:bodyPr/>
          <a:lstStyle/>
          <a:p>
            <a:r>
              <a:rPr lang="en-US" b="1" dirty="0"/>
              <a:t>Shopping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B2E-0F84-40A0-9C5A-5D9BF0B7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18860"/>
            <a:ext cx="9906001" cy="41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Powered by </a:t>
            </a:r>
            <a:r>
              <a:rPr lang="en-US" dirty="0" err="1"/>
              <a:t>Indix</a:t>
            </a:r>
            <a:r>
              <a:rPr lang="en-US" dirty="0"/>
              <a:t> Product Search API</a:t>
            </a:r>
          </a:p>
          <a:p>
            <a:r>
              <a:rPr lang="en-US" dirty="0" err="1"/>
              <a:t>Indix</a:t>
            </a:r>
            <a:r>
              <a:rPr lang="en-US" dirty="0"/>
              <a:t> API allows for searching of a variety </a:t>
            </a:r>
          </a:p>
          <a:p>
            <a:pPr marL="0" indent="0">
              <a:buNone/>
            </a:pPr>
            <a:r>
              <a:rPr lang="en-US" dirty="0"/>
              <a:t>   of different products</a:t>
            </a:r>
          </a:p>
          <a:p>
            <a:r>
              <a:rPr lang="en-US" dirty="0"/>
              <a:t>Draw back: limited data that is available, such </a:t>
            </a:r>
          </a:p>
          <a:p>
            <a:pPr marL="0" indent="0">
              <a:buNone/>
            </a:pPr>
            <a:r>
              <a:rPr lang="en-US" dirty="0"/>
              <a:t>   as limited number of images</a:t>
            </a:r>
          </a:p>
          <a:p>
            <a:r>
              <a:rPr lang="en-US" dirty="0"/>
              <a:t>Data is retrieved from </a:t>
            </a:r>
            <a:r>
              <a:rPr lang="en-US" dirty="0" err="1"/>
              <a:t>Indix</a:t>
            </a:r>
            <a:r>
              <a:rPr lang="en-US" dirty="0"/>
              <a:t> API using Google </a:t>
            </a:r>
          </a:p>
          <a:p>
            <a:pPr marL="0" indent="0">
              <a:buNone/>
            </a:pPr>
            <a:r>
              <a:rPr lang="en-US" dirty="0"/>
              <a:t>    Network Framework – Volley</a:t>
            </a:r>
          </a:p>
          <a:p>
            <a:r>
              <a:rPr lang="en-US" dirty="0"/>
              <a:t>Flexible searching</a:t>
            </a:r>
          </a:p>
          <a:p>
            <a:r>
              <a:rPr lang="en-US" dirty="0"/>
              <a:t>Sorting is done in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9297A8D-EE2F-4946-BB84-9D0B3561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464287" y="1195067"/>
            <a:ext cx="3414159" cy="4824732"/>
          </a:xfrm>
          <a:prstGeom prst="rect">
            <a:avLst/>
          </a:prstGeom>
          <a:ln w="12700" cap="flat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8903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4943-CEA1-466C-A1A8-63C561AA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7E28-9077-46B1-AB2A-64ECFEB7C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75581"/>
            <a:ext cx="5430906" cy="4752541"/>
          </a:xfrm>
        </p:spPr>
        <p:txBody>
          <a:bodyPr/>
          <a:lstStyle/>
          <a:p>
            <a:r>
              <a:rPr lang="en-US" dirty="0"/>
              <a:t>On clicking the suggestions button the user will get suggestions which are suitable for them.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BMI of the user will be calculating by taking height and weight of the user as a input.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968B-9665-4728-89CB-4D2F35FDD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96" y="1486940"/>
            <a:ext cx="2673304" cy="475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3DE5F-4127-4FDF-9521-BA86D4D05A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92" y="1486941"/>
            <a:ext cx="2673304" cy="47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6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AD3CE-C674-4240-A33F-002A2C43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125" y="659835"/>
            <a:ext cx="5442269" cy="5136054"/>
          </a:xfrm>
        </p:spPr>
        <p:txBody>
          <a:bodyPr/>
          <a:lstStyle/>
          <a:p>
            <a:r>
              <a:rPr lang="en-US" dirty="0"/>
              <a:t>The user can also save the records for further usage by clicking the save button.</a:t>
            </a:r>
          </a:p>
          <a:p>
            <a:endParaRPr lang="en-US" dirty="0"/>
          </a:p>
          <a:p>
            <a:r>
              <a:rPr lang="en-US" dirty="0"/>
              <a:t>The user can also share the results to social media.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also He can search the google by navigating to google.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D5CC3-4B21-427C-82D3-6F8D67DB0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14" y="574559"/>
            <a:ext cx="2583620" cy="4593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2CBC7-9A07-4037-A503-4EFE1EE23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34" y="574559"/>
            <a:ext cx="2583620" cy="4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998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786-7C52-462E-9CFC-DA5D275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27B4-649D-41E7-83D0-5E23EB410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Tweets using twitter4j-Stream, twitter4j-async</a:t>
            </a:r>
          </a:p>
          <a:p>
            <a:r>
              <a:rPr lang="en-US" dirty="0"/>
              <a:t>Stored the furniture trends into mongo DB</a:t>
            </a:r>
          </a:p>
          <a:p>
            <a:r>
              <a:rPr lang="en-US" dirty="0"/>
              <a:t>Used mongo-java-driver to support the integration</a:t>
            </a:r>
          </a:p>
          <a:p>
            <a:pPr marL="0" indent="0">
              <a:buNone/>
            </a:pPr>
            <a:r>
              <a:rPr lang="en-US" dirty="0"/>
              <a:t>   in android</a:t>
            </a:r>
          </a:p>
          <a:p>
            <a:r>
              <a:rPr lang="en-US" dirty="0"/>
              <a:t>Retrieved the data from the mongo DB to visualize</a:t>
            </a:r>
          </a:p>
          <a:p>
            <a:pPr marL="0" indent="0">
              <a:buNone/>
            </a:pPr>
            <a:r>
              <a:rPr lang="en-US" dirty="0"/>
              <a:t>   using Do-nut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3432-63A7-4B62-AE99-649CB701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09" y="618518"/>
            <a:ext cx="2867506" cy="514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16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PowerPoint Presentation</vt:lpstr>
      <vt:lpstr>TRENDS</vt:lpstr>
      <vt:lpstr>Augmented Reality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dc:creator>navyaramaysirisha pillala</dc:creator>
  <cp:lastModifiedBy>Pillala, Navya Ramya Sirisha (UMKC-Student)</cp:lastModifiedBy>
  <cp:revision>27</cp:revision>
  <dcterms:modified xsi:type="dcterms:W3CDTF">2018-05-01T02:27:58Z</dcterms:modified>
</cp:coreProperties>
</file>